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687F-61ED-4F17-9CEE-CB11295AA499}" type="datetimeFigureOut">
              <a:rPr lang="th-TH" smtClean="0"/>
              <a:t>09/07/64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E86-FE92-43D0-8A0A-118A00B3FA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8476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687F-61ED-4F17-9CEE-CB11295AA499}" type="datetimeFigureOut">
              <a:rPr lang="th-TH" smtClean="0"/>
              <a:t>09/07/64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E86-FE92-43D0-8A0A-118A00B3FA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2348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687F-61ED-4F17-9CEE-CB11295AA499}" type="datetimeFigureOut">
              <a:rPr lang="th-TH" smtClean="0"/>
              <a:t>09/07/64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E86-FE92-43D0-8A0A-118A00B3FA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7077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687F-61ED-4F17-9CEE-CB11295AA499}" type="datetimeFigureOut">
              <a:rPr lang="th-TH" smtClean="0"/>
              <a:t>09/07/64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E86-FE92-43D0-8A0A-118A00B3FA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537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687F-61ED-4F17-9CEE-CB11295AA499}" type="datetimeFigureOut">
              <a:rPr lang="th-TH" smtClean="0"/>
              <a:t>09/07/64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E86-FE92-43D0-8A0A-118A00B3FA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4140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687F-61ED-4F17-9CEE-CB11295AA499}" type="datetimeFigureOut">
              <a:rPr lang="th-TH" smtClean="0"/>
              <a:t>09/07/64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E86-FE92-43D0-8A0A-118A00B3FA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2415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687F-61ED-4F17-9CEE-CB11295AA499}" type="datetimeFigureOut">
              <a:rPr lang="th-TH" smtClean="0"/>
              <a:t>09/07/64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E86-FE92-43D0-8A0A-118A00B3FA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751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687F-61ED-4F17-9CEE-CB11295AA499}" type="datetimeFigureOut">
              <a:rPr lang="th-TH" smtClean="0"/>
              <a:t>09/07/64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E86-FE92-43D0-8A0A-118A00B3FA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331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687F-61ED-4F17-9CEE-CB11295AA499}" type="datetimeFigureOut">
              <a:rPr lang="th-TH" smtClean="0"/>
              <a:t>09/07/64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E86-FE92-43D0-8A0A-118A00B3FA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926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687F-61ED-4F17-9CEE-CB11295AA499}" type="datetimeFigureOut">
              <a:rPr lang="th-TH" smtClean="0"/>
              <a:t>09/07/64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E86-FE92-43D0-8A0A-118A00B3FA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5839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687F-61ED-4F17-9CEE-CB11295AA499}" type="datetimeFigureOut">
              <a:rPr lang="th-TH" smtClean="0"/>
              <a:t>09/07/64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E86-FE92-43D0-8A0A-118A00B3FA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69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A687F-61ED-4F17-9CEE-CB11295AA499}" type="datetimeFigureOut">
              <a:rPr lang="th-TH" smtClean="0"/>
              <a:t>09/07/64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DDE86-FE92-43D0-8A0A-118A00B3FA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8444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CD03797-DEAA-4FBD-BE23-F5E4986B91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782982B-D246-410E-B57E-F1F8EDF15FE1}"/>
              </a:ext>
            </a:extLst>
          </p:cNvPr>
          <p:cNvSpPr txBox="1">
            <a:spLocks/>
          </p:cNvSpPr>
          <p:nvPr/>
        </p:nvSpPr>
        <p:spPr>
          <a:xfrm>
            <a:off x="1299770" y="2103437"/>
            <a:ext cx="469835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EDU</a:t>
            </a:r>
          </a:p>
          <a:p>
            <a:pPr algn="l"/>
            <a:r>
              <a:rPr lang="en-US" b="1" dirty="0"/>
              <a:t>Power Point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2510290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D7314E8-699A-4310-9975-3943C75E6E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4B3920C-F894-49B9-A1ED-2A3BBD818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9472" y="2766218"/>
            <a:ext cx="4698359" cy="1325563"/>
          </a:xfrm>
        </p:spPr>
        <p:txBody>
          <a:bodyPr/>
          <a:lstStyle/>
          <a:p>
            <a:r>
              <a:rPr lang="en-US" b="1" dirty="0"/>
              <a:t>EDU Power Point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397088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B6D351D-5356-49CF-936D-03C7434748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EB0C454-8DA2-47F8-A24D-4E99DEDC7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540" y="2766218"/>
            <a:ext cx="4698359" cy="1325563"/>
          </a:xfrm>
        </p:spPr>
        <p:txBody>
          <a:bodyPr/>
          <a:lstStyle/>
          <a:p>
            <a:r>
              <a:rPr lang="en-US" b="1" dirty="0"/>
              <a:t>EDU Power Point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982766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9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Cordia New</vt:lpstr>
      <vt:lpstr>Office Theme</vt:lpstr>
      <vt:lpstr>PowerPoint Presentation</vt:lpstr>
      <vt:lpstr>EDU Power Point</vt:lpstr>
      <vt:lpstr>EDU Power 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8CG017297G</dc:creator>
  <cp:lastModifiedBy>8CG017297G</cp:lastModifiedBy>
  <cp:revision>6</cp:revision>
  <dcterms:created xsi:type="dcterms:W3CDTF">2021-07-09T13:10:20Z</dcterms:created>
  <dcterms:modified xsi:type="dcterms:W3CDTF">2021-07-09T13:49:41Z</dcterms:modified>
</cp:coreProperties>
</file>